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S2-2106098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August 16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27,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146E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August 16 </a:t>
            </a:r>
            <a:r>
              <a:rPr lang="de-DE" sz="1200" b="1" dirty="0"/>
              <a:t>– </a:t>
            </a:r>
            <a:r>
              <a:rPr lang="de-DE" sz="1200" b="1" dirty="0" smtClean="0"/>
              <a:t>27,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SA2#145E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SA2#145E: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38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</a:t>
            </a:r>
            <a:r>
              <a:rPr lang="en-US" altLang="ko-KR" sz="1400" dirty="0"/>
              <a:t>2 CRs agreed to TS </a:t>
            </a:r>
            <a:r>
              <a:rPr lang="en-US" altLang="ko-KR" sz="1400" dirty="0" smtClean="0"/>
              <a:t>23.501, 1 CR agreed </a:t>
            </a:r>
            <a:r>
              <a:rPr lang="en-US" altLang="ko-KR" sz="1400" dirty="0"/>
              <a:t>to TS </a:t>
            </a:r>
            <a:r>
              <a:rPr lang="en-US" altLang="ko-KR" sz="1400" dirty="0" smtClean="0"/>
              <a:t>23.502, and 3 CRs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to RAN2 was agreed to ask feedback on RAN dependency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SA2 decided UE-to-UE Relay is not </a:t>
            </a:r>
            <a:r>
              <a:rPr lang="en-US" altLang="ko-KR" sz="1400" dirty="0" smtClean="0"/>
              <a:t>pursued </a:t>
            </a:r>
            <a:r>
              <a:rPr lang="en-US" altLang="ko-KR" sz="1400" dirty="0"/>
              <a:t>in Rel-17</a:t>
            </a:r>
            <a:r>
              <a:rPr lang="en-US" altLang="ko-KR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</a:t>
            </a:r>
            <a:r>
              <a:rPr lang="en-US" altLang="ko-KR" sz="1400" dirty="0" smtClean="0"/>
              <a:t>23.304 is 85% complete and sent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SA </a:t>
            </a:r>
            <a:r>
              <a:rPr lang="en-US" altLang="ko-KR" sz="1400" dirty="0"/>
              <a:t>for information</a:t>
            </a:r>
            <a:r>
              <a:rPr lang="en-US" altLang="ko-KR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Exception requested for finalizing normative work in </a:t>
            </a:r>
            <a:r>
              <a:rPr lang="en-US" altLang="zh-CN" sz="1400" dirty="0" smtClean="0"/>
              <a:t>S2-2105182.</a:t>
            </a:r>
            <a:endParaRPr lang="en-US" altLang="ko-KR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Complete the 5G_ProSe normative work for 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Coordinate 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TS 23.304 is sent to plenary for </a:t>
            </a:r>
            <a:r>
              <a:rPr lang="en-US" altLang="zh-CN" sz="1400" dirty="0" smtClean="0"/>
              <a:t>approval.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3258938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8761233">
            <a:off x="5519099" y="4300531"/>
            <a:ext cx="2177287" cy="545867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and FS_5G_ProSe </a:t>
            </a:r>
            <a:r>
              <a:rPr lang="en-GB" altLang="en-US" b="1" dirty="0"/>
              <a:t>Status at </a:t>
            </a:r>
            <a:r>
              <a:rPr lang="en-GB" altLang="en-US" b="1" dirty="0" smtClean="0"/>
              <a:t>SA#92e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30614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/>
              <a:t>Progress since </a:t>
            </a:r>
            <a:r>
              <a:rPr lang="de-DE" altLang="de-DE" sz="2400" dirty="0" smtClean="0"/>
              <a:t>SA#91-e</a:t>
            </a:r>
            <a:r>
              <a:rPr lang="de-DE" alt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/>
              <a:t>TS 23.304 is 85% complete and sent to SA for 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/>
              <a:t>Exception requested for finalizing normative work in S2-2105182.</a:t>
            </a:r>
            <a:endParaRPr lang="en-US" altLang="ko-KR" sz="16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/>
              <a:t>SA2 decided UE-to-UE Relay is not </a:t>
            </a:r>
            <a:r>
              <a:rPr lang="en-US" altLang="ko-KR" sz="1600" dirty="0" smtClean="0"/>
              <a:t>pursued </a:t>
            </a:r>
            <a:r>
              <a:rPr lang="en-US" altLang="ko-KR" sz="1600" dirty="0"/>
              <a:t>in Rel-17</a:t>
            </a:r>
            <a:r>
              <a:rPr lang="en-US" altLang="ko-KR" sz="1600" dirty="0" smtClean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RAN </a:t>
            </a:r>
            <a:r>
              <a:rPr lang="de-DE" altLang="de-DE" sz="2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RAN impacts as per agreed </a:t>
            </a:r>
            <a:r>
              <a:rPr lang="en-US" altLang="zh-CN" sz="1600" dirty="0" err="1" smtClean="0"/>
              <a:t>pCRs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Complete the 5G_ProSe normative </a:t>
            </a:r>
            <a:r>
              <a:rPr lang="en-US" altLang="zh-CN" sz="1600" dirty="0" smtClean="0"/>
              <a:t>work </a:t>
            </a:r>
            <a:r>
              <a:rPr lang="en-GB" altLang="ko-KR" sz="1600" dirty="0"/>
              <a:t>via coordination with </a:t>
            </a:r>
            <a:r>
              <a:rPr lang="en-GB" altLang="ko-KR" sz="1600" dirty="0" smtClean="0"/>
              <a:t>RAN2 and SA3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TS 23.304 is sent to plenary for </a:t>
            </a:r>
            <a:r>
              <a:rPr lang="en-US" altLang="zh-CN" sz="1600" dirty="0" smtClean="0"/>
              <a:t>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46594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295017"/>
              </p:ext>
            </p:extLst>
          </p:nvPr>
        </p:nvGraphicFramePr>
        <p:xfrm>
          <a:off x="276225" y="2292350"/>
          <a:ext cx="8634196" cy="6067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3916401"/>
                <a:gridCol w="1083448"/>
                <a:gridCol w="1244814"/>
                <a:gridCol w="1068078"/>
              </a:tblGrid>
              <a:tr h="381428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 bwMode="auto">
          <a:xfrm rot="18761233">
            <a:off x="5519099" y="4300531"/>
            <a:ext cx="2177287" cy="545867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015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7931</TotalTime>
  <Words>337</Words>
  <Application>Microsoft Office PowerPoint</Application>
  <PresentationFormat>全屏显示(4:3)</PresentationFormat>
  <Paragraphs>63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SA2#145E</vt:lpstr>
      <vt:lpstr>5G_ProSe and FS_5G_ProSe Status at SA#92e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CATT-v3</cp:lastModifiedBy>
  <cp:revision>1547</cp:revision>
  <dcterms:created xsi:type="dcterms:W3CDTF">2008-08-30T09:32:10Z</dcterms:created>
  <dcterms:modified xsi:type="dcterms:W3CDTF">2021-08-10T09:23:49Z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